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8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1C1B-28BC-56F5-331A-6D1D729C8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4A97F-CEC3-ED65-EC85-56E3E3992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C7BE-1D1C-014B-C81E-0BBF5404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DB8F3-AE40-6944-D509-E859649B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9BF4-FA0C-2585-C55D-2008FC32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5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9493-B08C-9610-7B0C-5CB09740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626B3-34C6-55F2-9727-1ACCE393E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55F4-07D6-3F7E-3F15-970B3A46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D796B-6D55-7DA1-C9AF-4BAFBE7A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F95C2-2205-4D9D-1343-0FEC3064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2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17C3C-1087-926B-81E7-5DC47F298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858A0-B5EC-FB9A-E6AA-FF488F60A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4162-755D-22AC-2532-6478EAE9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2C3FD-9157-D6B9-568D-A1B3327D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CE2F-EFC6-009A-8E8B-8E77BF40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81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5F7-1C0B-A346-59E7-6C530168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A9A67-97C8-D2A3-FF72-C2A62707C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F669-B09F-3EF8-C30B-A0E59EC4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E00DE-EA9D-C495-F0BA-14A3D2B4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AC64-DFC9-01BA-AB27-10B7083B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34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101A-3868-B2A3-8740-1410428C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828CD-D384-6AA4-E641-200FB1B9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0184-DA2E-F878-5915-024F6DB9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A6961-D4C5-F745-6BCA-B88EDCD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F606-D722-7E61-E955-6A21EDAF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87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339D-3A59-5D59-A49C-5AFD3E32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48F42-048C-B2FC-BEC2-885FB3DB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B30A1-8046-02F6-1421-DC703F235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21383-9B89-CCC4-87A8-F92AB44A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3C83A-DDD8-2F24-5AB0-F869A84D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03984-CB97-D1DF-FDD6-7BF93984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00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9C03-B3BE-E607-57F3-A477FD5A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D6E7A-8707-37B6-12EB-472C64C51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D613F-0827-9007-09BC-51F89D978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AFF70-8500-DB39-1E36-B8FD8F12B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C875E-D041-9BC8-C3E4-AB7E42FEB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5706A-E9A2-92CC-7BC9-107084F6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452C2-6DD1-8167-089B-22541AC2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86D3A-2A9E-7596-CF11-D7562BB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1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A9A7-F866-9054-3D69-F8F4ED4B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B31AF-5D02-8D3C-2835-637D9EB2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B6CFC-5B4B-2F63-B13B-DA53B18F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F15F3-63AD-CD3D-3B50-2F7A2847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1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1307C-7901-D724-803D-C73FAAE6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5E46D-145F-AFAA-D210-AE0245A3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8855-0945-9CDD-9FE3-3E191AC5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80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08A-9F14-CF4E-AD20-B715B067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843-4803-0CFC-FB0A-F67C5F56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E4B11-CA84-608A-0CB1-3573F55C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6D0B4-93FE-8539-4A9A-76025855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2CBED-6B54-60CC-82B7-9FC0AA43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F0C2-D963-E3A4-6A35-C7CBA3A1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1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519B-5F70-9E7A-7B43-30438CFF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99713-2AB4-AC69-3ADE-7F8400BE5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38DD3-5557-71AE-9EE2-A53292C90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FF15-CD6E-8BA8-4FCE-360BC6B1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0A1B0-EB66-CBD0-5171-A37D9F30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07453-0178-796A-3A4E-7641911A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3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5F392-3AC3-57E5-CF9B-6D8CCAEC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82920-D58C-C442-9609-277D2BCA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56DA-9D8D-D126-91FC-6896BAAD2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82C5A3-F38F-402C-A29F-E6933FFE8DCE}" type="datetimeFigureOut">
              <a:rPr lang="pt-BR" smtClean="0"/>
              <a:t>09/03/2025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84E1-543C-8FD7-FF03-CEAC0E294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0856-DD18-2996-4CC7-E76400CEC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314DF5-8ECF-4522-8FE7-8FBFC29FE7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56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FCB00B-6A02-6F32-5B8B-C08A77E5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2423972"/>
            <a:ext cx="4658375" cy="20100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4F7A76-DC92-7A67-314B-B004E9B0B8E6}"/>
              </a:ext>
            </a:extLst>
          </p:cNvPr>
          <p:cNvSpPr/>
          <p:nvPr/>
        </p:nvSpPr>
        <p:spPr>
          <a:xfrm>
            <a:off x="1880679" y="3998068"/>
            <a:ext cx="8871625" cy="1731523"/>
          </a:xfrm>
          <a:prstGeom prst="roundRect">
            <a:avLst/>
          </a:prstGeom>
          <a:solidFill>
            <a:srgbClr val="184C66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Téc</a:t>
            </a:r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Desenvolvimento de Sistemas</a:t>
            </a:r>
          </a:p>
          <a:p>
            <a:pPr algn="ctr"/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Pablo Garcia</a:t>
            </a:r>
          </a:p>
          <a:p>
            <a:pPr algn="ctr"/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 </a:t>
            </a:r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end</a:t>
            </a:r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– API </a:t>
            </a:r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Postman</a:t>
            </a:r>
            <a:endParaRPr lang="pt-B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3663DF-13B3-531B-7B5F-E91C4FBEA329}"/>
              </a:ext>
            </a:extLst>
          </p:cNvPr>
          <p:cNvSpPr/>
          <p:nvPr/>
        </p:nvSpPr>
        <p:spPr>
          <a:xfrm>
            <a:off x="1880678" y="1225685"/>
            <a:ext cx="8871625" cy="1731523"/>
          </a:xfrm>
          <a:prstGeom prst="roundRect">
            <a:avLst/>
          </a:prstGeom>
          <a:solidFill>
            <a:srgbClr val="184C66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Aulas SENAC</a:t>
            </a:r>
          </a:p>
        </p:txBody>
      </p:sp>
    </p:spTree>
    <p:extLst>
      <p:ext uri="{BB962C8B-B14F-4D97-AF65-F5344CB8AC3E}">
        <p14:creationId xmlns:p14="http://schemas.microsoft.com/office/powerpoint/2010/main" val="427612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1B5C-81E0-FACE-D7A3-70906E9D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7AD77-F371-D156-7D67-AEDF1C62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B5450-C050-79EB-1050-C730FA6B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5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94C6-9BAC-BFE7-A6C9-E398D9A5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AF102-E371-F063-6C7F-6568FA8B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7"/>
            <a:ext cx="12192000" cy="6847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E9513-291B-FDD1-4CD8-AC10E2C42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4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4AC7-6490-4929-9957-4C55F025C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266795-0E35-D02E-3A01-3B093BE1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2423972"/>
            <a:ext cx="4658375" cy="20100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CF3142-83EB-3D80-B887-6D70B3F3EF92}"/>
              </a:ext>
            </a:extLst>
          </p:cNvPr>
          <p:cNvSpPr/>
          <p:nvPr/>
        </p:nvSpPr>
        <p:spPr>
          <a:xfrm>
            <a:off x="1880679" y="3998068"/>
            <a:ext cx="8871625" cy="1731523"/>
          </a:xfrm>
          <a:prstGeom prst="roundRect">
            <a:avLst/>
          </a:prstGeom>
          <a:solidFill>
            <a:srgbClr val="184C66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Téc</a:t>
            </a:r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Desenvolvimento de Sistemas</a:t>
            </a:r>
          </a:p>
          <a:p>
            <a:pPr algn="ctr"/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Pablo Garcia</a:t>
            </a:r>
          </a:p>
          <a:p>
            <a:pPr algn="ctr"/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Back </a:t>
            </a:r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end</a:t>
            </a:r>
            <a:r>
              <a:rPr lang="pt-B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– API </a:t>
            </a:r>
            <a:r>
              <a:rPr lang="pt-B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Postman</a:t>
            </a:r>
            <a:endParaRPr lang="pt-BR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9536F1-23DA-84FF-CBC5-A357E75CAC05}"/>
              </a:ext>
            </a:extLst>
          </p:cNvPr>
          <p:cNvSpPr/>
          <p:nvPr/>
        </p:nvSpPr>
        <p:spPr>
          <a:xfrm>
            <a:off x="1880678" y="1225685"/>
            <a:ext cx="8871625" cy="1731523"/>
          </a:xfrm>
          <a:prstGeom prst="roundRect">
            <a:avLst/>
          </a:prstGeom>
          <a:solidFill>
            <a:srgbClr val="184C66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3905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FA565-CEF1-D264-F995-38340914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56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2226-97C3-B0EA-6127-8827E547D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90620-EAAE-5461-4D36-A667247A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4" y="-1"/>
            <a:ext cx="12194413" cy="6893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745B4-1694-4269-0ED9-AC566DAB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8C97E-8166-FBD8-0EA7-03045EC3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0D7A5-7671-5D60-8E05-A048D6CC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7"/>
            <a:ext cx="12192000" cy="6837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64100-6D54-86E4-FD43-BF2D0E77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5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A4C55-4E93-8990-6A5A-B20BA1B41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8FB8C-D2A7-B7F9-37AF-B8346DFF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3"/>
            <a:ext cx="12192000" cy="6835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1A09F-184B-9A64-940F-D2F313CD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26C4-2556-582A-1BC5-B5E76A8D0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55498-C9F4-67BF-35B7-4E4515DD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"/>
            <a:ext cx="12192000" cy="6844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FD212-33E2-8A6E-5310-0315B34C2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7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CA0-B295-5D90-2CE1-5CD6ABC6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AC7B8-0C69-DFB9-FFF0-AEEE4176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"/>
            <a:ext cx="12192000" cy="6849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E3ADB0-C537-3A8D-0E8E-7DEBD166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3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9CC8B-214F-E5AB-E75E-0D54B6B8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FDB0BC-CD83-1273-4A70-3F12A0C6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"/>
            <a:ext cx="12192000" cy="6844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F60DB-BDD4-0B38-04C2-DCC08D6B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9894-754E-DC41-2118-C7E362BD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354E5-5386-1E88-216B-8F363B15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"/>
            <a:ext cx="12192000" cy="6830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1E844-AF76-5243-7B2C-7A090F8A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88" y="293144"/>
            <a:ext cx="160042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7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</Words>
  <Application>Microsoft Office PowerPoint</Application>
  <PresentationFormat>Widescreen</PresentationFormat>
  <Paragraphs>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2025-03-09T23:16:14Z</dcterms:created>
  <dcterms:modified xsi:type="dcterms:W3CDTF">2025-03-09T23:47:46Z</dcterms:modified>
</cp:coreProperties>
</file>